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1025" y="4415775"/>
            <a:ext cx="5608300" cy="418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e3fcbf1cf_0_7:notes"/>
          <p:cNvSpPr/>
          <p:nvPr>
            <p:ph idx="2" type="sldImg"/>
          </p:nvPr>
        </p:nvSpPr>
        <p:spPr>
          <a:xfrm>
            <a:off x="1168625" y="697225"/>
            <a:ext cx="4673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e3fcbf1cf_0_7:notes"/>
          <p:cNvSpPr txBox="1"/>
          <p:nvPr>
            <p:ph idx="1" type="body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e3fcbf1cf_0_21:notes"/>
          <p:cNvSpPr/>
          <p:nvPr>
            <p:ph idx="2" type="sldImg"/>
          </p:nvPr>
        </p:nvSpPr>
        <p:spPr>
          <a:xfrm>
            <a:off x="1168625" y="697225"/>
            <a:ext cx="4673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0e3fcbf1cf_0_21:notes"/>
          <p:cNvSpPr txBox="1"/>
          <p:nvPr>
            <p:ph idx="1" type="body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e3fcbf1cf_0_30:notes"/>
          <p:cNvSpPr/>
          <p:nvPr>
            <p:ph idx="2" type="sldImg"/>
          </p:nvPr>
        </p:nvSpPr>
        <p:spPr>
          <a:xfrm>
            <a:off x="1168625" y="697225"/>
            <a:ext cx="4673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e3fcbf1cf_0_30:notes"/>
          <p:cNvSpPr txBox="1"/>
          <p:nvPr>
            <p:ph idx="1" type="body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e3fcbf1cf_0_39:notes"/>
          <p:cNvSpPr/>
          <p:nvPr>
            <p:ph idx="2" type="sldImg"/>
          </p:nvPr>
        </p:nvSpPr>
        <p:spPr>
          <a:xfrm>
            <a:off x="1168625" y="697225"/>
            <a:ext cx="4673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e3fcbf1cf_0_39:notes"/>
          <p:cNvSpPr txBox="1"/>
          <p:nvPr>
            <p:ph idx="1" type="body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e3fcbf1cf_0_0:notes"/>
          <p:cNvSpPr/>
          <p:nvPr>
            <p:ph idx="2" type="sldImg"/>
          </p:nvPr>
        </p:nvSpPr>
        <p:spPr>
          <a:xfrm>
            <a:off x="1168625" y="697225"/>
            <a:ext cx="4673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e3fcbf1cf_0_0:notes"/>
          <p:cNvSpPr txBox="1"/>
          <p:nvPr>
            <p:ph idx="1" type="body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6E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8178"/>
            <a:ext cx="12192000" cy="608409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241475" y="438875"/>
            <a:ext cx="24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Buckthorn berries (ripe)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6893100" y="438875"/>
            <a:ext cx="146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Dyer’s broom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0157150" y="438875"/>
            <a:ext cx="105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Turmeric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4044250" y="438875"/>
            <a:ext cx="8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Sumac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587750" y="500525"/>
            <a:ext cx="125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Cochineal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560375" y="500525"/>
            <a:ext cx="146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9260075" y="500525"/>
            <a:ext cx="29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Buckthorn berries (unripe)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3215875" y="500525"/>
            <a:ext cx="15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Brazilwood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6751" l="0" r="0" t="2380"/>
          <a:stretch/>
        </p:blipFill>
        <p:spPr>
          <a:xfrm>
            <a:off x="0" y="869827"/>
            <a:ext cx="12192000" cy="598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825175" y="521425"/>
            <a:ext cx="174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 walnut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6928250" y="521425"/>
            <a:ext cx="146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Madder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8920900" y="521425"/>
            <a:ext cx="29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Gallnuts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009525" y="521425"/>
            <a:ext cx="15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Logwood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6635" l="0" r="0" t="10107"/>
          <a:stretch/>
        </p:blipFill>
        <p:spPr>
          <a:xfrm>
            <a:off x="0" y="890726"/>
            <a:ext cx="12192000" cy="596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0475" y="628200"/>
            <a:ext cx="25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Annatto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achiote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728350" y="628200"/>
            <a:ext cx="166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Dragon’s blood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9999825" y="628200"/>
            <a:ext cx="192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Verdigris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3604925" y="628200"/>
            <a:ext cx="15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Azurite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5526" l="0" r="0" t="0"/>
          <a:stretch/>
        </p:blipFill>
        <p:spPr>
          <a:xfrm>
            <a:off x="0" y="997500"/>
            <a:ext cx="12192000" cy="58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6579"/>
            <a:ext cx="5865324" cy="566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325" y="1196575"/>
            <a:ext cx="6326676" cy="56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1181950" y="819875"/>
            <a:ext cx="10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Gall nuts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3533775" y="819875"/>
            <a:ext cx="124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Gall wasps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8405412" y="827275"/>
            <a:ext cx="124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Gall wasps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